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2058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13-12-2013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13-12-2013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13-12-2013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13-12-2013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13-12-2013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13-12-2013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13-12-2013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13-12-2013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13-12-2013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13-12-2013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13-12-2013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8E9A3-D9A1-439F-B2B6-F96B10C28032}" type="datetimeFigureOut">
              <a:rPr lang="da-DK" smtClean="0"/>
              <a:pPr/>
              <a:t>13-12-2013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404665"/>
            <a:ext cx="6408712" cy="936103"/>
          </a:xfrm>
        </p:spPr>
        <p:txBody>
          <a:bodyPr>
            <a:normAutofit fontScale="90000"/>
          </a:bodyPr>
          <a:lstStyle/>
          <a:p>
            <a:pPr algn="l"/>
            <a:r>
              <a:rPr lang="da-DK" sz="2200" b="1" dirty="0" smtClean="0"/>
              <a:t>Når det nu </a:t>
            </a:r>
            <a:r>
              <a:rPr lang="da-DK" sz="2200" b="1" dirty="0" err="1" smtClean="0"/>
              <a:t>bli</a:t>
            </a:r>
            <a:r>
              <a:rPr lang="da-DK" sz="2200" b="1" dirty="0" smtClean="0"/>
              <a:t>´ vinter</a:t>
            </a:r>
            <a:br>
              <a:rPr lang="da-DK" sz="2200" b="1" dirty="0" smtClean="0"/>
            </a:br>
            <a:r>
              <a:rPr lang="nb-NO" sz="1800" dirty="0" smtClean="0"/>
              <a:t/>
            </a:r>
            <a:br>
              <a:rPr lang="nb-NO" sz="1800" dirty="0" smtClean="0"/>
            </a:br>
            <a:r>
              <a:rPr lang="nb-NO" sz="1800" dirty="0" smtClean="0"/>
              <a:t>Musik og tekst:  Jørgen Sørensen</a:t>
            </a:r>
            <a:br>
              <a:rPr lang="nb-NO" sz="1800" dirty="0" smtClean="0"/>
            </a:br>
            <a:endParaRPr lang="da-DK" sz="1800" b="1" dirty="0"/>
          </a:p>
        </p:txBody>
      </p:sp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 af 3</a:t>
            </a:r>
            <a:endParaRPr lang="da-DK" dirty="0"/>
          </a:p>
        </p:txBody>
      </p:sp>
      <p:sp>
        <p:nvSpPr>
          <p:cNvPr id="9" name="Rektangel 8"/>
          <p:cNvSpPr/>
          <p:nvPr/>
        </p:nvSpPr>
        <p:spPr>
          <a:xfrm>
            <a:off x="4233096" y="5229200"/>
            <a:ext cx="50405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Når det nu </a:t>
            </a:r>
            <a:r>
              <a:rPr lang="da-DK" dirty="0" err="1" smtClean="0"/>
              <a:t>bli´r</a:t>
            </a:r>
            <a:r>
              <a:rPr lang="da-DK" dirty="0" smtClean="0"/>
              <a:t> </a:t>
            </a:r>
            <a:r>
              <a:rPr lang="da-DK" dirty="0" err="1" smtClean="0"/>
              <a:t>vinter,fryser</a:t>
            </a:r>
            <a:r>
              <a:rPr lang="da-DK" dirty="0" smtClean="0"/>
              <a:t> vandet hurtigt til.</a:t>
            </a:r>
          </a:p>
          <a:p>
            <a:r>
              <a:rPr lang="da-DK" dirty="0" smtClean="0"/>
              <a:t>Mange har det koldt, og kan gøre hvad de vil,</a:t>
            </a:r>
          </a:p>
          <a:p>
            <a:r>
              <a:rPr lang="da-DK" dirty="0" smtClean="0"/>
              <a:t>Så </a:t>
            </a:r>
            <a:r>
              <a:rPr lang="da-DK" dirty="0" err="1" smtClean="0"/>
              <a:t>bli´r</a:t>
            </a:r>
            <a:r>
              <a:rPr lang="da-DK" dirty="0" smtClean="0"/>
              <a:t> de inde, render ikke ud og føjter,</a:t>
            </a:r>
          </a:p>
          <a:p>
            <a:r>
              <a:rPr lang="da-DK" dirty="0" smtClean="0"/>
              <a:t>Og hvis de gør det, skal det ske på ski og skøjter.</a:t>
            </a: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3" name="AutoShape 6" descr="data:image/jpeg;base64,/9j/4AAQSkZJRgABAQAAAQABAAD/2wCEAAkGBxQTEhQTExQVFhUXGBwaFxYYFxgaHBsYHRwYGhgcGhgYHCggGBwlHBccITEhJSkrLi4uGB8zODMsNygtLiwBCgoKDg0OGxAQGiwkHCQsLCwsLCwsLCwsLCwsLCwsLCwsLCwsLCwsLCwsLCwsLCwsLCwsLCwsLCwsNyw3NywrN//AABEIALQA8AMBIgACEQEDEQH/xAAbAAACAgMBAAAAAAAAAAAAAAAFBgMEAAIHAf/EAD4QAAECBAQDBgMHAwMEAwAAAAECEQADBCEFEjFBBiJRE2FxgZGhMrHBBxQjJELR4VLw8TNionKCkrIVJUT/xAAZAQADAQEBAAAAAAAAAAAAAAABAgMABAX/xAAlEQACAgIBBAIDAQEAAAAAAAAAAQIRITEDEiIyQUJRYXGBEwT/2gAMAwEAAhEDEQA/AJq+nyzSlRa5t9IOYXPBkLlpUokpKbjlYHoYH8TymqFvckvmG76RbwlREmcsFKVJGVN7nN3d1/WJSzFFovLKFIghE1SSykFKmJZwDcN5+0Hq49pTrUVEKf4Xdxa77QJl4XNCVTElBSuWQSSPHfeKSK+aAZZHKGIPfcH1EBNSlgLtIoILFRe4aK1RqRvFoySc12PSKc/3joRFmZOUF99Noili8b5Tfbu6xog3hxQ+ZbSEcwJtZ7sp/wBhAesBzAN4RfluZWbpb6xpKlvNlvfmBbfWJQVWUm7opUyTmyxbkpHMDrs0VpSOcNd2i5TTSFKASXIZv43hZIaLNuW7gs1r77bRcnJdMtw4yAfOKE+de7wRKuRDdDbwJaMlozYTxqlMym7QnKZUuXbUKBzu566e8KskXB79IY6afmp5iLMqWQX6gkj0Yj/uhfkDrsRGg9itZRpXS2DaEGGLgeYrtgw7z0bck7QHXoX6374PcLSc4yhuYFhpDz8BY+QOxW6jlcAqB8LwzV9WmSqRNVYS1qU+jugunz2hdq5fMkaZlJD+YH1hhrss1MkHnzzSMuz3UkeDRB4SZZ+xco535hb6qJJbqb28HjTjQHtATuAX6uILYbRFdTOUoAKSokgfTugZxRKIudzYdAO7zii8k/wIn2sJ8Ey80qaxuGOj2DvA4zhLqRmHISxOyczZSRuHt5xc4JUQVAMAUlz3NHlPRJmzpiVEhID2blN8qr7AtEpYmxvgU6ymmIllUxDDOWX1udR1uNYxMxPZKAJIIeN5mMo+7mQpaVLKwCGYuk8xYnSwPnFTD57S1pDMQxcd9m6QUrgCDpntQthKIGhaD+NzHo5iSzgoNu46QAxYhKEPq7Dx/sQal0+ahnK7xv0/Z4b4r9mfl/BQxSWyUlyX6hoLcNTSmVNSP1JZtiN4pYslwwLgB4s8Ml0TA2iSfYxTl8BOPyJMeKwtlC5A3e2gjMJU0tajfZu+N+J0gTVBJGVgfW+vn7RLgac0iakLyrBcAixGUuH2NoVN9CaGaXWwxh05E2SkFgoONe6znzgRMHKXOg9evyHrFTCyvKtIGjEl2s7fWGTFpaUUgBAzZyDpoQ50gykloWMb2K9chKUS15WKyoEk2IDNbxeBM7fSD9YCaSWySQhTE7AF28DASsS6ukNx6BNZN6aSFAu0U06xZlUoUNSIrNeKCBekcyyP0uPXvjScWIIISQdekbUywEqTld2v4RpUISQWLHWJxvJSWkV69IRMUnVlFiOjloloZjzEtq4jTGJbVCwWDLIbu29ogli/nA2gp0y/Vg9Xi8cqkyQNUpLnvzHWKtdJyhNiHS/q/wC0FfuqRIkrZ8wPqCxD9YRPtHa7jXD5qEyKkTEhQYAPsok5WgHKDw14dMQKWcXPMchDdA7nf9XuIV5aI0JdzM44N6kcpbcaQa4KSUzUE2AVr5GAs9sp10gzwSQZqA7cwY+EPLxJ/IixAnMhQYstO2txp5wy0vKZBPIEzWYsGYKzP7CAZnAT5ZIPLNBy+Bfwi1VzzMlylFQSFTFrdn5VXHoWiDaSKtWyUH89MawUHI8QICcVqZSknUP9II4XNmGrCp5GYhLkaMdPaKfGtPlnLSO8+RDxSDtp/gR4TRPwcrMSm10m3vEMqsSmat5iUIKFO41Hr3R5wKPxElwL+u7QKxmhSuolBawgBYVdL9wB6jMYTkXcwp9oKk4LOlVBn1SCFTQ0tiG5WfN3lJDDuMXadJMwp8fa8F67F1rCpbCzFV7gfDoRuIGSUfjKv3+0NwSuLEmqYWxX/T5k5gb21DsYJUE9P3Gcjdn9rv6NEOMAfcUpfnzBST/tIIPiLRBh0hPYTEquvKoADVJ74WC7X+ysvL+ARYJLM7pVrZ7FmMTcJTcqpo/qlK+WnnGoBzSehdyS36TpEXDxAmEHcERbkzFkoeSL2NfGssHd3ZnB7olwuoX2c1ASDmZVmdgFW8I1x+UMieVWcA5lAuMpIynuufeN8KnFMuaLDNLsd2Gwe9/pCJ9g7xIp4XiKUTeYWY6hwegg9OImU0xSNEhDMXZ3e4029IWcOnJE9Djq12voPdoaxPehmDdKhmYM2o5h1cQ07EhRSw6Z2lDOSpR5RmbYszfWF2dJLZhcQfwWqT91mpdIHODa+lm7ntAilZSCGL2YX1/sQIyav9jNJ0VaaeALuCDqOkQVMgoWUkgkdD1vG8kkOzaxax9B7RKjYrQhTM36QNPKK3miVHlMlm6FonqJXcPMRthssqlLYXSH0ew+WvtGvbJOpZ4VPLGawgSqr7Va5hYErNhptE4lbQPkzTM7SY2UKmKs3Rh56QQQDYQPQUshfFGJSAVMlIYHazt7wxUVGfuCVWcLJPhAFJKxzXLC+9rQ5YCh6cIsxBDd8Quo0dShqQIpsIM4zJByZrKSti7DUAjTX2gKikvDxwzL/GUeiW9xAaopCCbQilWfsuoJycfqhcqpRCFBrRb4TlrKwwDOHcP3m3lFivp/i8I24VUM2RRDEi3fprtrFlK4nNy8fS7B+I5iFAEBRLDxP7wWpZYCJCCyihakhIa4QAyT1vv3wOqiBMSQqyZiTcW1D/KDxDVEsAoyla05mcMoEgt5ad4iUrawI8MG61RBSQ4HKb5f9ri0UeMZyTNKhyg+tmF/SCFbTGXVso/pfMLBQ6gbE9IqcYSkqnsXKQEhm1DDbvb2h+N4i/wI/ZU4YlKUpIQLhQ9LxcrJaTPmSlFiuWQlw5fYB99RFPgucROS2mYX6X+UWsTqJYq1TJg5EupQPRuZu93I8I3Lt/o0PErY9hcyTSypyygzESyAkk5lpLWzHQpN2gYlf4niPpB3inFpCqVYmqQpOYKN8zIUGBCdRcG20AJqXWlrcoeB/wAjtMHJ6GXFpRVRSFqtlKkDw1D+8VeC8UWuWolPxoUVKAYk3Hk+sFKya+Fyha0wg/8AKFvhKahWbsipOYmxVuTzX8du+GrEkNtoFYg8qWiayiUsoAasNW8ouYLKVMnJ7PUrcdGfTutFbiSlEqnzgku7B9w4t0EScOzbpI0IDDx0EWleSa2FsXlAJDFd5emx5r+TjeKdFUIEu4dRcProzb63i3OC5oupAySyblrObeJgdh5UUKDBg518NvIROK7aZST7rIUZc4DsX1baG2hnvIqB2ktwXAyl2cvv1IhRRKWqYEpZ/wCCb+QgzhyVlE5RCC7eTl7esNyCwJ8Hp0GVUKUkFSUuCHa7gluukDsMllVhYp31BHf0gjw4o/jIYAqSb9bWF4rYNmBUxZ7EauOjecJrq/g1XQJZiWIfvi3xBJlIWnss5sQsq3WCQco2FtIhHxK3v0gRLqCqoqE7JXyhwpgX3GsUy5Jk3STGDC1KyqCHvqxjScHDZYmwWapIWEliR0sevsYgmqPT0MZeTC/FE+KYeZNHTJYB1Tj3l1pU59doGSkEkRHTYiqdMmyVK5JKXQ+o6pP/AIxNSXUIEE1GmNjqGKmScoa4Pr5wy4DMZugLtC/IIfo92Gxhk4eSCpydDHM7s9PC4mMdBShJKhZ4jr6AF1ARelrG0eVCrGHcI9B5i5JdViJickObQOwSQjtDm8vGDGNMFF/aAtBOKVcoB6PCcbwd3LmJrxVIEp0uxLvaLtDiCl9mRlHZ9nmSBYLzgEJ6OAG8Y044mzAElYAdJI189fGFXCcVXMl1SyAOyOgtplI0/wCmCoy2jmbQ14rinbVaeVSFISQQdblxFTilZQZEwXUECytFMot5GFThfiGdPqlTJxvytuwvb0Ihm4rqMkuQsB8iVFjvlU7Q0YySSe8k7Wa0CMFm5Z4ylklVrPZ9I04oxtEpa5ykoWCogoVbMCS4YaFvSJsCqs0wTAAMxC26Al2HrC59pifizG/an6u/lFZRt0/oS6WPsSuIsYNTMUspSgMAEosGFge8tvHRpMzmSdOVJHpHMFoQ4ALDVTjTwjotAsmXTuX5AAfCKQj04QknY3YwEpppTKIJck7EuL+N/aF37LatSkTAUZigqAU10pF7jzhjxgJFOjTICsDx5T/fjCb9ntakCpS6gsFRLGxBJb0ZolFYZVvKN+I6tpTkKso3fYk6DaNOGakFMsjTT0LRDjFQldFMJJ5VrHiyiDfaNOFVp+7SsqFBWdeYlTglwzBrWiz1RJfY6VBliWbJCigB21udIC0y0gKBudu7r9Iv4hmEmUpmSp7N0bfzgOVX6wsI4Y83osUhImOlye+1iCPrDFh8wGTPORYJFy7gl3APpC9h9SZc5K0u48PrDPQKmHtJZSkjKolJU5Fuu5hOQMATg1UEz05gWJYg9O6NqKoAWdnUO/e0V5M/IoZgGP8AiPTTATVJDnKo5W6be0Fq2zJ1RBNUrOt2JJd4WcOnE1U8FiT0HS3yhqxVA7RWWwN279/eETDagCtUHF1LDd+uvlDw0hJbY/URIS/W0a1SiCQz+3hF3BQlQUlSiLW32P1MUK19t/7v6+0Kn3tDPwTBGAySutmS5WpSLFtTqH3i9RDmgTwrNP36bnOQO2YC4Y/zBajPMb7mGFsa6hfKgkB21B2sII4BOZRYX1gFUzSliNCLJ6WDX9YnwetAUQo9z7xyKOD1YciceljlVV5lzFa9frFabi5IDwKxeqTmzAn4XO23SBFBWFSQQdDCKFsePFHo6qCmMVLl2Z7wFp1nPYxexOoKpYVsLHu6QDopmZZF+kXhHBy8/IlgP8TrUZEkkmwICm9xeErhxSSmulnVKSpuoINj6e8O2PpP3WVfKA4Ad7216QgcMuZ9UgLAK0KazuA+bzjcWYs5p4aBvA055xS4BA38R8oeuLEkyUpK35Vu2g8OtmMc94OX+ZSrWx+hDx0LilSzISVZboUQ20VltE1pgbhtsiHH6R7CKX2mISSq7c5IPex16RNw9MGSWXewgd9o0x1knTMpTejfOGa7hfiI9RMCyw0CQBDnw1V56aU/xIUpHkGaEOWVA30NyDvDpwjNHZqSzNMfyUP3TDIB0NcztKQhTfHYHSyCT56Qj/Zqj/7OdfR7agjM5t4Xh1RVZqdaAAGIU5O4szeBhI4PqCjEZwYDOzKIbQ3byV7RFJ9xX6KeLzE/dqrKSE/eFDL/ANw+cb8ITj2akf0KsOjhy3nAOumpRLqZF37c5TsUhWvt7xf4GmuJovqk+xH0iqJs6JjUpQkyVZgyszJ6AZQ/mSfSAkpN7mC2NTeWUMzsC4awc7dXgVImgKeBx+I09m6VlKwoOWPWG/BVhSZ6jZSkKIvcvCZMyv8AqMHuHZUo3W9iAblr9egjTWLBF5KC8wIIyljBDGV5amZlAAcWGmg0iHHcPTKWpKeZi2v92iPElqE5WdwoMD6BvZoCpyT/AAF4VFeqWcwID20hCp0tWOU3M0+5P7w9VRYg3Fo55TzSKkJd3nE/8mhloV7Oq8PEdoM3wsdOrFveM4hSETSAGAZvR/OI8GAUtLlg7Hz3jManBUwkEMwHoGhc/wCg/wABUwGcsVsxeUMCWCtDcawVpVB7vrtAPBgr/wCRmFJvcgHS7EWg7JQQspIuFEEd4hhC/VVYVoDtFvhmpSZykkEskENu+b9ooVEpSdWvpA7DJv5mYDmYJR8NiLqf5wqiqodyY88S1Ll2IdLEa3FiLwncPVhUle/Nt4CDuJrlCWk5pmpsrybciFDhUnPOTvn06DmhYRRV80umhzrg0rQjNqH2HX1gFg038eYHDhvJx/EF6yQrsswWSxbT6+UKeDLT98nMp3CXHeHfx1h0iEnZ0esnvRX1zsdwbW9H945bhs1KK8hRZ84ewACgSBeH+ckdgrXVLj/yv8o5RjstInLzB8xcHcBhtE4KrHlmixwpN/MJSG5nbyh/x6WsSiFAWSoMPX6xzDAJRE+Uu7BbP4ggR03Fpf4A5n+K3kP78op9CAvhyQDLQH0ECftBVZKWLrU3lYmL/C95Us621HjAz7SA60EOwKu/YQz2KtCxiIS4aw6n+NoM8HEfiNf4SfUj6wskqWWuejQzcCJUqZODj/TNurF/OD1ZsFHSabLkWQgr5SbhgLBz5Rz2bUAYjLQnQG22oL+rQ+UWIJEtLAlRcEaWNmjmnE2aVU5k2IIOUjVjoT5RONpsd6RUxuUgT5hWb51Fhc66dwi5wZMHaTEgEBgbl9z+8L9bUqmTFTSwKi7DR/Pwg5waSZ0wn+n6w6Yp0DFpcxgs/DoPQH5GKNOh/wBQ9InxVJTlTnJ3I6E/w0QyFkD4rQI+IXsimKazwSwQkO0zI+oI+Lp9fWB9VOd+byaCOCAnZKg2hbfo8F6AglxJSvlUV5lKAzEC2gykb6QOxYkTjnUSpg5OrsOkWMfQ6UrACbMcqgXPeNorYikGbmAJdKTruweJQvBSXsrzZltdO6Of1E0GrBbSY7jxh8qEtZveOfTEgzVJZlZlZj0STbzaKiHS8MmEG2seVxUS53+kaYUl1MSwfXVokxGWywxJBG8Z7N6E6TPVLxEKBsS3qIapKiuaondRciFDE54TWoBAbMk5j1h0nEiaXIGYA8vhBAbVcvK13d7dIC4XO/OLAJ+EadbQVqr/AKntpAimH5vSxQwI1cG8BBGzE1zDLQCpTAFnGmxZtdIUMFLVM8dSD7l//aGqvWAgDPNcO46dGvCPRLauWxLKfXrY/SAjMfKkNIAdQuSRs+3tCTSLCa0pG7+94bkynlqOY22hLXMCa4dSw8iLQaow/oKDLIJIsdA99o5nxPL/ADBYuMovHSPvAEux9vGOecTFPblzsnTzhUssZvCKeH1AQEKOnaCOl1tM8sljcAg/t1jl0wZqdX/VHUMLxSaKQosykB3D7DQ7Q0m6Fjli9wck9kBmYpKg3mYqcfyykoe7L02Lj2ixwnLUy06kTFXHexHsY1+0JP4e4Ypf5QHsy0JYqFBJbKna3yBi9wbUhNQxGYFCgzs1ntAWXK0a5fS9v3i/TVK6ecZgVlWxAUUg6hrJg5AdSoaZ5IUDzdBqfKEHj1JTPSXN0n5iG/h+ZySySdBCt9oZBnoKRlGU9+4gPdBWrFREwkXOm0HeDUvNUX/R9RC/JQ6mAJhj4QDTlAf03HnBiBjlipJWD7dInoQkoUlSeZuUv3xFWtyhyTuflEMgs9zpBrBrybrkB/hPrEtMpIYHycm1+6K6yH3i5QFTpQhiVOOZm67xmgF6fTvIJCA4V8ea7dG+sUULIZxoILVSlJpyk9mea7ag6fT3gMZQ2O3+d4WI7Mq5hJ2cxzzFpuQzuq1n0joVXL0jneLTgakjZKj67wwp0bClPlPUAxLiCBnt4/xFHAy6EH/aIJYuBmSz6XfeM9m9CTjsn8zLa75G8lQ1rICk5UlHKNS97udA0KnFpAyqGrH5hvnDVWOexWVFWdAIfYdIxjacksN4C/8A6kuWLfvB+elkhjrCrVSstbJLs9vO7fMRkYc59YMvxKW5fNoGbofGEGoqPzwVpz373sI6VNpZ4l6oIfqnUeGtjHNpqmqySrWYxAFtWHhAbCh/lSAZajlUSA7jTW8JGKVKJNUlZQ5Iueg0B+sPNASEKBBIy3Yt/mOecWTss1L3cOX6jSNewUdCpMplqzDazbQh8UU4M9JKgAE6He8O1EHlg3un+YR+MwO0Q45imxOgD/zG9sN4QLPLJWLM7jw6R0rhnEgaQALV/paMCHtaOaCWmXLeaXzaJG8O/CktaqUKCOUAi2gMaStGTpkPCM7tJs7Ny85IA6XA+UW+L5IVLUSRo99BvrC9gU0orJksn9P1f5GDvFSsshZSdE7xnsxz+prkhkyyU2uRue7pEUuhJvrZ4q1UxyHAFtosUMxKUnMTfRv2jJ28i1g6PwbNzS5QJS1te4+4hb40p/zd3ZIu2gufQQb4KlKMuXlD30HV9IWeOwRUEX006XMB4YVoET8jkIO9iOm8GeGQe0sq2W/V9jaFhBgvwnMaoHQgiCpZM0dEqVMUsNt4jpVublIbrHk6oBCXBsPrHtGhClEKOUbGGAa1Bc2yx5IplrsEksA9o8qZIS7Kdt+sV+HKxSgq5+JSS5Nw9rwQBsSlZSns99Wgeld9IvLUw0v1Cj8opSkOdYVBJak8o7zHM6xChOm5RYqV37x02tSwAjmOITCJ0xLls6reZMBhQ+cNkiTKd3ywVqV9YD8LzPwZXg0Faowwok8ZLeYhOzfWGujS8iSsKcBIDPcaQr8UKHaocDTz/wAQwYRWKNMhD8o2bv6wKCG5s5K0gF3EJnEE7LNlH9IOY3vYiGmSgnQgQm8X8k1GhIHju4+sZ4CjoJkAoKlJKXYBecMDc3DbtHOqwBM1TF2XY+biHKYBMl5gLEAs/VoQ64ETJgIbmOkK0NHJ1agqgkcym2skGxd36xzzi7IZqQSC6drtfpD5htTmkp5TcAkg39/GEvimVzi2xu3Q3BPgYNZBeBowOr/CRlNmt6NC3xSE5palFgAfpaCvDMwmQlh3QK4tlgZFL0BNups0MKLKajPNSVCxsA2g2jofBKUGWuU5BSQAygHBfY98c2r6gkoULGGPgirBnETQRLIud31BEKs2gnsvkxFQJ+IsPT+IZeIkIMhQJFwb9PKFfH0pl4jLWhyglLPre31hlxiQDIXbVJjLRmc1Ehyq+hY+HWMNOolLJdO3QxuoWABHNfpBrAkGaoukpSkAPse54MY26A5UHOB1qyMFZWXq+mheAfHQPbJLu6fkYN4DI7OZNQ5ZwR4H/ED+MlPMTkblBurvbT0gyWQJ4FyVhyiLkDx9Yv4Acs5ACSx3OukCROUHObrF/B534ktixzCAqC7HxEpxFqgpgcxIJCQ9n/sRVXMLAjpeN6XOXYlt4YBDPSLlj5wL4YmALXLTdiDfvf8AaCNUjV4V+E1qMwu10lvURjD7USVDUCx2MUAplRcmUpAcnpbxihOSxjALM0HK0c3xtOWomEHd/WOjzFkpBhKxCSkVSitmLG5a8Bqw3Qb4VUrsgFAggn01g5N6wH4YWDmDuAtg51DD94NTwOsEAn8SSnny7E8p+d4N4Q4kJcB3Pzihj9NNXMR2IJYHN0FxqYLYdLWmTlmBOcF3HSDWDWWCzQn8WTyFJAFin6w7rmDLoH6wCxPBBUsQvIRbRw2vWFpvCHTS2FsFIVTpJN8o+UJeNyQmoU47z57Q40SOxQw5soCX6wMn8MdotUwzjzuSMvW/9W2kbpbwa0shbAKwdhlISrwPw9zdWaAPGhcIy2F3Gp2b6wbwLCOxBTmzZi+jMWA6xriVCmaySrKQ5BAfuguL0C1spcHTFdkoKBsr2YQO40XyoHeT7D94O4Hhxp847TNnuXGhA8Y9nUMuYt5iXYW89bRuh3QOpbOeUdApagHYdYO4cnsFSg7krF4ZZeFSE/DLA8zGs7C5RKVMQUlxc6xRcXSib5LYB4wmKTNlMWcXbuI/eGiplfhkkhiOsRz5EuYedILMzd8SKm8pSLAW9N4TppWPeaFPB+Gyppk4W2Q2o2J6eEMYlsGAAA0AiyqY4vECzHTCKisEJSbZtIluoNt8oD8RYUucoFGWwYgloKyFcwu0eVJ5i94lJJyKLERMVwzUDZJ8FCPafCJyFy1dkoBKhm0O47+kNwVGZoH+UTdbJUySUvo0eyrRpLmWI74kkB3aJjkMyFnh+VlrFjT4g3n+0NSkxSpsFaaZ+Yuf0t1741Wa6DhnFmYO0UahRJi0uWRqIpTwdYxi0CcsLuJcPLqJuZwlLAZjc2d7QxZuUR7SzDl84aMVJ0wSbStA7DMNFOMiVZnLktvBGa7aR5MPMD1iWeBGkqZllFanT8V+n1j2bv4RrKPMfCJZ049mpDa3dh37w78BV5HqWy3D22iGRqY3pgCC5YgRFKVzFi9oSHkPLRNOBCDeJ5SuUeAitMS6SxjeWeUDpaKQ2xZaJ81xEP6z4fWPM2kazDzaNaM/IC8SQlojJZUehTkRrNLFo0vMy8TYmPCYiMyI1zu+KNk6LC0gGxcWuzRtKLhUVKuqAY3+ERlDOCgov0iLfaVSybJXaI5k2B1RUKdQGxaKC6lRg/6KhegPUtSM4Fj3RvWzWVe0A6ScpCkrBuCD+8EeL6xTCZZyQ7C14n1Zsfp9EnbDrHomCFhWIkD4kk9G/mIJeOKBDpFjeGfIDoHYF43lRkZCDG09R6xJJmHK3SMjIrx+xJluaXSH6QMqhHkZEhywgcojyQYyMinHsWej1eoiRSrRkZA5PI0NFaSbnyiSd8KjuG+cZGQ/wB8ieklA536RTAY+UZGRNeQ/om2MeINo8jIrHbFejCY9qTePIyBLyRloizXEaYgsjSMjIWWzLQNXPPWKKapRXlOkZGQPZvR5xHUqRKklOpcH2ghwwpwodwMZGQvtjekeVourxigmPYyAzI2TBzjKlSKNCgGKgknzIeMjID0FbOe9uWIt6RHLLl4yMhBz/9k="/>
          <p:cNvSpPr>
            <a:spLocks noChangeAspect="1" noChangeArrowheads="1"/>
          </p:cNvSpPr>
          <p:nvPr/>
        </p:nvSpPr>
        <p:spPr bwMode="auto">
          <a:xfrm>
            <a:off x="0" y="-1062038"/>
            <a:ext cx="2286000" cy="1714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3693544" cy="220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s://encrypted-tbn1.gstatic.com/images?q=tbn:ANd9GcSecEmZs4CxFZxTAJIUqaunlajso2n9GqeFmHBmLbfO2UlgTI2G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990020"/>
            <a:ext cx="3672408" cy="2495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21147">
            <a:off x="539552" y="4221088"/>
            <a:ext cx="3219450" cy="2172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624719"/>
            <a:ext cx="3672408" cy="159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2 af 3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860032" y="3068960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 algn="r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sp>
        <p:nvSpPr>
          <p:cNvPr id="5" name="Rektangel 4"/>
          <p:cNvSpPr/>
          <p:nvPr/>
        </p:nvSpPr>
        <p:spPr>
          <a:xfrm>
            <a:off x="3771976" y="5156586"/>
            <a:ext cx="589434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M</a:t>
            </a:r>
            <a:r>
              <a:rPr lang="da-DK" dirty="0" smtClean="0"/>
              <a:t>orten – han er en mester, og så let som ingenting</a:t>
            </a:r>
          </a:p>
          <a:p>
            <a:r>
              <a:rPr lang="da-DK" dirty="0" smtClean="0"/>
              <a:t> laver han på skøjter et gevaldigt herresving.</a:t>
            </a:r>
          </a:p>
          <a:p>
            <a:r>
              <a:rPr lang="da-DK" dirty="0" smtClean="0"/>
              <a:t>Til sidst en salto og en kringlet krusedulle,</a:t>
            </a:r>
          </a:p>
          <a:p>
            <a:r>
              <a:rPr lang="da-DK" dirty="0" smtClean="0"/>
              <a:t>Så han kan vældig godt li´ vintervejr og kulde.</a:t>
            </a:r>
          </a:p>
          <a:p>
            <a:endParaRPr lang="da-DK" dirty="0" smtClean="0"/>
          </a:p>
        </p:txBody>
      </p:sp>
      <p:pic>
        <p:nvPicPr>
          <p:cNvPr id="2052" name="Picture 4" descr="https://encrypted-tbn1.gstatic.com/images?q=tbn:ANd9GcSNqTDzkO24Gov5uwguY_sm9V2agGlRMieP-G3FE0xI--pX_p-TV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989681"/>
            <a:ext cx="2592288" cy="2439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20050"/>
            <a:ext cx="3048930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15" descr="https://encrypted-tbn0.gstatic.com/images?q=tbn:ANd9GcTrVr6791N-6p3dtQK9Ll6w0mT7wg3zDisdngudbrp8aUJVpeC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410445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04634">
            <a:off x="3821958" y="3613999"/>
            <a:ext cx="1830162" cy="1213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07444">
            <a:off x="6890522" y="3755518"/>
            <a:ext cx="1329500" cy="1299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3 af 3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860032" y="3068960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sp>
        <p:nvSpPr>
          <p:cNvPr id="5" name="Rektangel 4"/>
          <p:cNvSpPr/>
          <p:nvPr/>
        </p:nvSpPr>
        <p:spPr>
          <a:xfrm>
            <a:off x="3851920" y="5157192"/>
            <a:ext cx="51125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Første gang, han </a:t>
            </a:r>
            <a:r>
              <a:rPr lang="da-DK" dirty="0" err="1" smtClean="0"/>
              <a:t>prøved</a:t>
            </a:r>
            <a:r>
              <a:rPr lang="da-DK" dirty="0" smtClean="0"/>
              <a:t>´, gik det ikke nær så godt,</a:t>
            </a:r>
          </a:p>
          <a:p>
            <a:r>
              <a:rPr lang="da-DK" dirty="0" smtClean="0"/>
              <a:t>Selv om han var veloplagt og </a:t>
            </a:r>
            <a:r>
              <a:rPr lang="da-DK" dirty="0" err="1" smtClean="0"/>
              <a:t>started</a:t>
            </a:r>
            <a:r>
              <a:rPr lang="da-DK" dirty="0" smtClean="0"/>
              <a:t>´ mægtig flot.</a:t>
            </a:r>
          </a:p>
          <a:p>
            <a:r>
              <a:rPr lang="da-DK" dirty="0" smtClean="0"/>
              <a:t>Han tog et spring, og det var lige til finalen,</a:t>
            </a:r>
          </a:p>
          <a:p>
            <a:r>
              <a:rPr lang="da-DK" dirty="0" smtClean="0"/>
              <a:t>Men så gik Morten med et kæmpebrag på halen.</a:t>
            </a:r>
          </a:p>
          <a:p>
            <a:endParaRPr lang="da-DK" dirty="0"/>
          </a:p>
        </p:txBody>
      </p:sp>
      <p:sp>
        <p:nvSpPr>
          <p:cNvPr id="2" name="AutoShape 2" descr="data:image/jpeg;base64,/9j/4AAQSkZJRgABAQAAAQABAAD/2wCEAAkGBhQSEBUUEhQVFRUWFhgYGBgXFxgaFxUYHRQXFhcYFhcYHSYeFx0kGRUUIC8gJCcpLCwtFx4xNTAqNSYrLSkBCQoKDgwOGg8PGikgHyAsKiksKiwpLCwsKSwsKSksKSkpLCksLCksLCksLCwsKSwsKSwsLCkpKS4sKSwsLCwsKf/AABEIAKcBLgMBIgACEQEDEQH/xAAcAAACAgMBAQAAAAAAAAAAAAAEBQMGAAIHAQj/xABHEAACAQIEAgcEBgkCBAYDAAABAhEAAwQSITEFQQYTIlFhcYEyQpGhBxRSscHRFSNDYnKCkuHwM1MW0tPxJIOTosLiY3Oy/8QAGgEAAwEBAQEAAAAAAAAAAAAAAQIDAAQFBv/EACkRAAICAgEEAgEEAwEAAAAAAAABAhEDEiExQVFhBBMiBRRxgSOh8LH/2gAMAwEAAhEDEQA/AGFwUvxmOW2ATtMT3f5BphjAApkx40qxeDJU7QdzJH3b8p2r6G6R5gsvYybhXcTp38oM7DcamN4rfEXSyMkA5RrMA7SG08Y1mK8ucDdFhhnEqQZBXeYzaFNDH2deRivTw03DNstbjTaYcCCMrAldtp/tGU2USQkxXDDbRu0QCJiBGYnS4ojQTAI01PcRQlzE5zbOym2FJ5nLdKyQdtAfjVwuLul5GLBTlZSAvcWAMHaAVPrIg1V+HZRiYIUKgJO4lgYBUcp6xJGpzITrz5ZrlUWT4GNmwLd1Lrs2oac/ICCskEyI1Pjp31tfu5rF0Pv2nCbFTAywO/Rp9abvgFa9bzwqKr3AjEELGVFLnYycxyg6ZPgo43DvlgqCD+7FuNd4ALRz1iBuxqsnViLkM6M4ghgTHMkmJLHRjpy5f4KuC4tZAJEn1/zl8apOFxaHtW0BJ0GVZVVB2UjL2uc7a1ZeF8LZirMCByiM3hnPqdBpt3a1g+BJLkbm3Wht0WLWlam3VkyYEbdaFKMZKiZKewApWtStEm3Wht0yYAcpWuSiTbrzq6cwPkrOrogW69FusAHFuverogWq26qsYF6us6qi+qrBZoWYE6utTao3qa86mjYAHq61dYFH9TXhs1rMK7loONzI2I3BiOe9VnFKHdhILTqAdTA0ynlpMg/On/FLptnUMFMAsuwOkEztpz8OUGq/e4N+uIbsHKH5EgSQD3GfPTWubNJvhF4IWYgFRJE7biDPKQDrIkUX1hiUfOd1SNxvHLly+VSnhxNtXYEAjdZkCd1Qz3TPrFRYLDZCEuMQsghuyYkHIZicscwRqD6ctNP+StpohwzBluKAI6wquse02feNdAungKZYNStoHtHMs6NvMnMw7hqJjal/Ays3s2pDNlgyGbVQBvJJGk/ZWm1pjZtGzbUubb7hZGqhyJIjdiOe1bF0Tfg0+tEHEes6pkIkkRA196RtoNu6l3DbishY6EuToQSO0TEb7FtNqma1ddxmkDNqFPZ2YmYI7jNQcLtwjEC4e06gJlAOs6ym3qD3d1JLmaYVxEkxblbahZYMTGkn2s23tcp0Pga8trnnKxj96decmOZJNasblqCcuwXNMm2MwBOnOAO14Hxnb9FkybFzJJ56h9NW2iZjWNZPdrNcvp/Q3RF14gt0g5hCDc6QBzB3IHjFK7vFCnYKmDGUHdhAHZOoJHxggxrVl4ljCuqKWnlExykgHQTzpZet3LykXBlDeyVClGMkdpmMHtHuHdzrpcyCQJgeKWzNo3MskbQdI9k92ojyNLMRjThnKrma2SGMIwyxuJZQMsDflTbD8Ou2CjEOy9oFgoY2+yRLBCesWVWOY8RoGvDsUykkZbmY9h1IYkaAwR4xpPMcqRvYeqEHD7S4hSbj5ACInVl5KZ21HdI1I11oHBcEH6XAbtqVLLClFP6lGWRPZOh8NNO4WLiXDVRevt2uzBJCGGEjV7JQyNhKDQjWJ3q/EcdeTG2SLgdnW1lcAZcrDEJDagMSHENoCANjUZuqseI449bVMQSmW2lu0hfPtn6y4UYDZ2AV4BI5HtaVX+A2jiMR1jlnZjKghWmICyNNyN/LnRfELhxF17BVBdZwGuaNksWLYHZ7i9yduYiYr3B4BFuNkOaDlXMHUDKqkANbIzN7Y1kwvOKG20g1SLxg0tgBWAAkkJuwYHXJ377gUXwp1YDI0qxIUczrv4Af5vSDB8HQwb0doGO05VdzqCx0kc5mDtVp4SI9kIBosgamNhIGumvrXRsyVB7YQRUNyyoFHLbmsuWF9aykahO1moWtUye1UTWq6FIk0LTbrXq6PNmtepqikCgLqq86qjDZrOqptgUB9VXotUWLVbdVW2NQILVbC1RQtVt1dbY1AnVV71VF9VXvVUuxqBOprzqqN6us6qtsagFrOlQdYJMgiO/fvpr1VJuM4Vt1IB9dvuOvf40HOgpFX4niVN2BqD3k6lWKg6GWEcoOvrS17wMjNLEpaBJPsklmYA6yBoORjxpsg/XguTohGhiCGWII7yWgiN9qF4jhCcSq5AEKs5kN2mUFAIYwf9WTr7lccpN8+zoS7DTBBSMqjKVXSG1AERuNR/mlL+JcLy9u0QdyyaksGjOucT7RAPcG1nUzt9VNhkuKjlG0ZQo1WJzZM0mD4aipcJj7ZthrjNpAXslEMgalyN9xvpVnJSVMmk1yiq3bQt3lvBiLbXQrKdHS6FMBxuB2iJ31nWQatOBtB3u5U/VmFHi6yrFR3QFE96ty1pP0m4MWS5dU+yFmAQpGhGsaxM/GKI4DxiMKqH/UU9XBOrkkkQTsCIlj3nuqGOWmRxf8lZK4pnnGMW1rKtrLmU5dicrOCFEgantFiANB6VnCrTWSqW4KwY7zsWfu2gDlrFb3bcYm2k6WVLMQm9y5OpE6mM58ARQ2NFokkmO8EEc9TptudCeVPbtyFrsMMbdsKpJCS2aZMPqY0Pvd3dvVPu4g2W7MlTMCdV7tdjtToXbDK2XIuWRIAGYxHtSYXuA76WrgkfQdWsbtsvkN5J39PGufO9uhXHx1Ot8TuWbakEksNTB7RPjl1/DSkt3GoxHVi4zFoyjNmOmu+jHcdruO1OOkdkZjlXWNCNO1roI1J8KR2uHYlAtxQer0OWAbqCIzGCFZgJGx32OsM5E0gS7xi4DNtWEEgLEENmgyCxGo38tudB4TiDXma4LRs3kIOdQJaAR2hEXQQH1YGNROlN8U9lLqh7eIzEwHIKu5JEDMQNZI1zKBy8Bv+G7rgOHRSrMuV2fRTIAdwerXXKZVW2BnU0jY6J8Jx8FQl57TBz7SSAus9tJlFJI5kTqYpT0w4aMLcwuKTL1IxILLp2DK3DEaBWyFo5Gde1ptwvB23uvae3mXKr9pke6yFcoK3ASrrIJCiJzctih6U3iuF6vUoH7DQYBUOrWiTuVEMu/ZMT2TU5yuPI0VTCMJdYWGe4SLtxDdld7eYkWbZge1cLyAdAHYwTlqwYG9hkQIq3A4i2wRHRXIWCXaVUvPu7+GtecDy4g2LJQ4ezhkt3LmR5u3LrIAocrqogs+ksJElTtc3SzaTqwqG1GiDaDGuUnLvOp++mgvAJMoY4fnOjsiLqUuGLqics5TDHSSREDkxqydHMUFGrZVnsgkm407sQZgRGp7uVCXsNcu5WyXCkKydblLQCZy3QRcXwDNygwDpLwa2LEuAGzMc2dWVwZMBWQMpge7A08taxEZc8BxEOPGiTSm3jjmGa3lmDKxGXvmZiSs6CPSmdjEBwSNpI+ffTCmdWKje3RGWtSlGzUCm1WhtUWUrXq6opCUC9VWG1RJt1nV025qBeqr3qqK6us6utuCgdbNe9TRIStwtK5h1A+qr0WqLK1gWtuGgXq6zq6KK1rkrbgoFuJFKeKYsgGFzKVBEaknwG51inV68F5j/tvSbjNtgHZGtDsk5WJIYkazAOSfA7wazmGil8Uw99riubJUy+QltZCFvZk80mD+NeHibtcsP7WZHEMBl/ZEr2QTOZV08I5k1PxniQdrUPoHWcwyMgysupLTHa31HnSvCYU28VbTNvcuQRIC5VdGUFjJkdV2p0rjc9ZF0rRa7XBWK5rl1m0Mr1joNd9EaJ1Ph571W8dh/wBe+TrFJ7TFLlySYABJLdpjqIYGYPcKY4u3ootl8x94MdBsZGqt3QvZ84ymC7jvquYPdAciArWVMxrpohEsT6eVdEmiaTEjYWEdRca2xkdVcUDOCPaBGVQTOhA85mo+ioHXOQuYi2pgdoxpbuc4kzm79IovE8aF0qpVILyTmKI+XtHVs2Vp0IiJAgnalHC8Y+Ee9djcXLQnXK2VbiEiARuNY5+FckpJTUl0LJNxaLLwHFJluXmIm7euNGYSgDZEEDX2V8tqb4PEA5iEGdjABlYHLcbbnTv8qr+Aa4gtJbtzkRUeROyywYg5VYE6bt2tYra9xK7mlQSw5AqGE7HX2ge7511LLSJOFsi4whNwghBvOUmdZ3bQnY1V8bh8h0iZ5Enzk+HZ+PwacR4o2pdWB2ZpmNz3xzI8u/alGPuG4ZYMFOok6t4kkyd64804svCLR9F45ECMzCYE7a1TOIdKbSwqKIidxmJWdANZMAHyFP8Apb0iGGUDIHncGdRzy8iRvFci6T8TR2LWVYKSSZiJP2Y1AM7Gnc6JqJdEwjXQhRVTPOUFiXBmS7TEAfZ5mBNDY/hOUql0G52i2e5nKjQjKwHZADFSQO7WqhwLG/rNSWUToBIiBMxDRIXnyp/Z45cuh+rDOYIEAZN4lszDKBM7zy76VTTG1aBOK2VtWv1ahb6OxLpAzWzBIK8wyAsBrtvVe6QcYL2WVt2cOsAhGESzrI0zMxJ197nRXGLt5Mhu23AgRKr2j2gQ4EgiZAkbbcoQcRvyoHJC0chBgr2TtocvkAOVSnPwOkPuF8Y6sAvfuDPvlCgt4tElm12M6RppThMWuZup67I6gN1nVhwsDN1ed1zEiYGXyIqo4fC5QHLakawSpGvhuOdMbvHOqbNauC4x1gqCp82KgkAQIrRyV1M4+C9Wuk11LIPVsttj/qXVyrM9qQrMRlmd17tNqYHEWAHe7fXKYJgAdqN1Gsg8hqZBjeK41xDily4/WXiSx590QAAOUDSPAVDaGY9iCfhHjR+9rsb6kzuWBxz3rbdX1aqYAl/1mXkAihshJ6wgGdxtGjvhN8jSVAJ1BkEHaIO/mNK+esJxW5hrso2Vl+DDeDB7Sn++9dL6O/Svb7KtYdrhZUUZpYgkL2YSNBrHOKtDNfUnLHXQ6tFa5a8w2JDgxOhj/t31pjruVDG/f3eNVsm0QcQx6WVlzHcO/wDOkeD48/WEHtjMqiI1DAsGEfu5TVT6ScZusxVtgCJ1hyuxWR3gDzA75pXw3irWrhJaGhQJ2AJmfDSPGBQ+ynQyhxZ2SKyKVcD46Lyjae8HTyNOJp9hKNIr2K2mlWK6Q20uhCfM93KtsahnFZQn6YtQTmGnx9O/ak/HuODIyq4SNDmUmZ5yPZ+NazUPVxaFsoYEju1+6sONSfaFc/wXSFFuIwuEmTmUjKW2A12Yxm38PCpbnEs7kFwJb3jtH/cHSNqTdDas6Ahnatbt5VEsQB4mK5xcxpvFyjMVtyZ1EGYBPdrzFQcR6R3cpFxLgeCAzaZmG2mbcHmQNAZqc/kQh1ZSGCU+EiycZ6T2CWQuFZRO8Ge4d5gzr31rhek1iAWa2CVOdh7SsDEDbQ6EbaGucNwu64EQxd2klt200iNCcwEnu0pTh8cpgqrH01HfH9zXFL5eSXMTq/bQi6lZeONXLeIw10IGcrJ7UALAzKVJ1JgHz13pXwzCrfv2mDmC94nVgBFm3c0J1BzmCecChPr1y3bzWwrIqEuSZYgntKVPsALBjWdD4V50QxIS51gaCiMUDQJJZLcAkwDlafSqLLvJNonLHonRf8J0eDqQbZUkiczNliZkLmljGnfQfE8NhcKIKKBrGg/Wv7QUkexMaTA1A80+I4vlRrzAsASfEltl/dmG112kRVL45xg3rrNsD2cu/ZHs5vtRyNdGTPGK46kY42+o24z0stvcGWwAiloJCyRoEJX2e8FTyMTS7F8QW5bu9WgVXIcrMlCgYEITyhyY7kHMUkxI5nwgHapsK5KEZjm1IEaaA6gnbciIrieSUuWXjFI6tiOK2MPaVWTIuhXtAb+m5BkmfGq5xPjCPNyAFnKBlUtO40EAT4/hVU4pxBrhyqexIYKCSFOQBiAdVmNq94ayzqMx5baHvPofuq7+Q3x2EWJLkOayzxIcyCxKrooJjsoNDJPtHU8q8sZ7bHq7bO2sk2mdt4OkSBIHrTWzxLrHKjQAGADDCO0TOhA3Hdt4U6w1u0EiGAMEmAczeMnXQnWmjFS5TA3XUl6b9Nutc21s9hTBYtu0baQB8TtXO7+IzT3NIHONORM99H5WvHMTlVtYALEjx5fGvbmDAUDKCJOrTmnTSfGdqk5WboC/X5Ggnacwn+JVPLQk0z6N8fTDW1LKXIdjGkAyIO+pHIEaGaX3+GQJ6thE8m++k1+8c2UKZ8P70Ld8DVZYOJcVF8kiQCZg8m8ADtSfGr2dZmQD389/WpcBYY65eTfxTl5D4V7jlm5laQSyjaCJOpIOs1OUrGS7ImNy+y5VQqOcAy0bFj+VDfou9/tOf5TXXuh3Rm1imcHQWwNVCgtmzATmBHun48qL6S9CLWGRbiOzSwUhgsSQSCMoHcdNd65f3DcN64Ol4FGel8nFcRwy8x7VozJ5R/nL4VuvCsSNrb6eArsXRjohYxVtndwMrBAFCg6AMTJBPvfKl3TTgqYFrZtXSy3M0hhbbKVy9wB1z7eFFZ5ab1wb6VvpfJyy5wnEM2ZrLEn90DbTblRGBwGJt3EuLaYMhBEjmO8TqKvF/hGJuYezdsJ1guJezaIqq2VlsgBu0e2ATEjv0mveP8JFlrKGTntI7RklWyw6gjQ9pT8edO8rjFSoVYk5ONjTo19KNrrBbxKvZdnCmBmtzAHte0BpsZOtW3iHS3Cr1i9faLWwSwzglIn3Z7RkHQTtyr5+d8rkbqSSQdPfYfh86jGDHWqVaQTtsV+O48Qa745XVnJKFMuPHuKi5iHK3RcBVvZIOnZM6DTyHdSstF7I0GftTGgJgjny+FVYDVu1BBgeOsb00s3GIZ8/aQDulgTG9Tcu7GXQ610bLC2ISYj2DlYAxqVZRPzpnwvpDdfid2wwCotnMFJYkBWyhgIAUv1ikmSItwNZjnnCOmly1kDFCoGgMn00ai+C9ILlziBvC8/603Aye6bYRmtqBqQFIEevfV3k6E9TrOMxgRZgnwG5rlPTnHHOSGiFJU9pTuSAZ31EfGad4vjr6QZjMYPskazPM6VTuKY5b9587NELOkydQYJ5b677TS5Mn4hjGmO+G4ssisVEmdJkAzJg+G/frUnE+M229uG0QZQTGbUuR3yqz3fOqlgOMFV6tiOwSQSpJJ3k6xzrTFgOjuLmYgBoiOcRH9+dTealSGWOwx+KIbrFTkgxEbSMuhiNAflTfg62gxe7F22FcBSDqSFyFSQIEGZJ++kXBejT3YaGZJ5I5Vj3T3d+s1aOH8GdmM3QASTHU3LjKV0hQoAAEDfUR4Vx5MkmqideKEbuR5getFp+pRwrABrzQFAzE6O0IJY+Pn3hYvB37t03Lq9sk7MuVe8DXXz51asbj7t60guXiFuWwxiy6e+swzSIkR4xQPRfDdZj7dq4z5WZjo7D2Vd4PnlFcspvZRfLZ1wXDkuK8IRrhryeypB5aqdfXyFDLwm4AALRHlEd3fXZOlfArSYO5cthgyAMpDsZ1iDJ2qq9G+DvjEbK5DW7lhjmLQUDlnWAdzlA9daL2WRY2uvsVPbG8qfT0UC9grokopBIysNCHWfZbegc7q6FFKv1gWNyJGojyg11TpJwH6th8IrmXCdW7AmGK9rNqSZJY6nWq1dwlv6/gBrFw4c3JJ7Ra666EeBUUVN/Y8VdBJL/ABrI31K/jrrG0esTKAJLhQNO4gkA7xVUxgAJClT5EEehnTy5aV0f6Q8Kts4myCwRSsakmM9s+u9cku2dJDA6xGsnyEVbBJ5E2+zonnhpVd1YYbpWNRvPedt4O1bYe72gT3x6VDg8T7racp/tRL4cbgzlgyBIjfU8qq+HRzRNcXdysRHsjQ+ffG/P5VPg0KW+sGXeNT2j3wJmNvjWnGrGW4D9oTUttv8Awh93K6gwD2ywdpbX90DTlHdR7GfUCGPZWzDQ/wB9ZrbG8cu3WLXXLEkHU6aCBoNBpQVwTUOWKePQQs+A4neJAtOTJgBgCJ1JkcgBrO1GjjCdWRfl3bKUkAC0wuDURuIEeutJcLwHEK40A7xnX5idOVEXuA3ebWwoIJBccj3Dfc0/0d6D9r6WT4w/rLhzOLaKGdiW0LEhVUBoJY7DwJOxpPiOOkk5UUCAo0EwCYzEbnWmGNvMuCYagXbxJJEi4AeyQeUFG37276rgtknbWmrgHcc4FLl89giSYy6yJHltFGDCaBzcQlHCsnaz6qDmjL7OpGsaiKAwWGuW8Rkb9Wx2JlQNMwYd8jbzFR4PCX79zJbRnZpMKCSQNTIG/wDepOC8FopVd8nS+HdOxgMPiMjKuIuC0LQZSyiHbOWHKF7+ZFXPp10vtfoexiMyXDca3GSYZ8p6yOYy9revn3FgsZkltiCIymSMvnp/kV07o30AtXsBgzimyG7ebIocIzq2oglSDoojz8dEj8eMcej5QZ5nLI5oun0TdI7eJS9bVWDqy3DI07ShIDbTKHT8qi+layIw5IntXeXhbo3gnDRw9LlvB4S4C5Etca4wYqSoctGuhJgBa16SYA4wL19u4qJMKoYOSwGbtZW+yNMojxqc8Fw0gGGbXJvI06M4u3a4bZd/ZSWfQtlUXXkwASfIVX/pDRXxdllOUvZQqyahgXYhpG+hGo376b4fo3Zw4Bt4W+eqBuKS57TAE808T3SQN5rXovYsXcNaxBwKl7oDFi2oBckRBgKJ28NqaWByx63yCOZRyOVHGMbbK3T4lojnFxxz8RUuH4gUDZQCxWFkDQ7nlrosaQa7RxHoJgiQ31DNy/V3b6tqxJPtDn95oDpN0KF7DGzgsHZw5O79WDceBKqLhlklwsmSSPM10KLSog33ON9HMEMRiFRt7r5BHJn0UxzAYgkdwNS3rJtJeQsNwBEw0MRIPKrd9HfRl/8AxjIstZui3auQQ63FL5iIMQVIkE92u9MbX0ejEriBbZgBcyAKgPZzDKdW7JgzHnrWl1Mc+wx7PtRoNDse7WmPB8f1d5GidHGvI5GE+n4Vc8J9DTEkG5eVQAAWsgzJMmBc8BI8aYW/oeIPYe4IdVDG2CCpDhmylxC+yNZOsCiAquN4hmLFWlczAEDKCOWg8Bt4UmtXFBYuQBoBJjnMfCugp9FVwFUbrApmWyKcpExP6yTP41vd+ihgOyxafay21DDaN3158+VK4NhTOcXhktsy3EcExCESOyILA6byJBM5SaBwfEwUKMGLNMeBMR6aHTlM016QdC71u9iUUFvq6W2uSBnAcAiQCRoJJg7CkmE4ddcplU9shVbwLtb381YelFQRth7wLpicKSO0wbqyOYTK3bCgmAGUkEjUGKvnBelOGF2+xu21Fy4zWp5oy3DtrlPaWRy0rjepIiSADPgBqT6V1PgP0PXnRGxJdSB2cqhgFyyqtLCBJO07/BcmOL5Q0MjQTieIEW7AEENZ5ayRcBkT/Ca36E8cX9IWixyqzvJaAB2H0M6cqZD6LXhVDsqgERlTSQdjnB94+OvmKmPQCzgsOL969lSwCzF7QaeQkZ4JJOgGpJFcc/jNyjLwdmP5EYwlF9WLvpQ467YvLZAuWTb6u5DSMpkkxtp7QbvXzqXoHxR7K3Ewxa47PhxqpYC2WbrDOykKZ1OndVDvdPFv3boa2ltHtqiNHslA0ZgDAzZiDG2m+tXWx0A4las2jgzkYkXXzMghsghVYTmG8E85neqvE3JS8EFlqLh5HfS/jfWYTDO7K1zM4uBMvZaNAQGMaAc6p+N4hbGK4fczN2fq+eDomXFH4HKASPHxqy8A+je9ee4cWpsnskaIwmCWAZG+2zk6d1a8Y+h5nIyYkrDDKOqkLEsNm7x86msMlmc/JaeWDxKEezK39JXE0u3sYEZWEAyCCDrarmGMtqqIQNTmn0JArt3EPokxN12z3bbBlHam4C224CwsQN5oG/8AQXdKARaYLMfrLk66nu51TFD679uyWbJ9lelRx3CoDqe/YfnRF27AIgjeJqw9JeC2sCyoRaa4dSEdiyCNCwzaEnkY8qRWMRbYt1hIABI01LGI8hMkmra3yS4S68lswfRVcRi8NYvsbQe0GJDLnUdWH7QM5JE+0Ka8f+jxMMpt23uXkZ1eFydYioGBzDn7Z1A9N6qNjpHee4C5lkYEXQoDLMg9YyoS4I2DSAAdO5ni+l+IspbZXZmJIN6VKKsdm1bhcs5TmMydojWYyx5U6sdSh4FnSvo5bwb2uru9YbiZ40OQbQ0cyZ000FKME1lW/XpcdY0COEIMjWSpkROnlRXFuHXFbOysAQDmKlQxM+Hcp08KWpaLmADO/wDgq8I/jySk1fB9E2eD8LUyBPnZB+8GaNtjh49kEfw2UHzAFVwAeFR4y+EtO2nZVjtzCmPnXoPGvLOXb0cx41xxfq7WFyXAL95VzKwuC3mD27kggA5muDnOs7CqzYY5xqVkwTvA2M9+lWTFcOFnBqLqr1112bkWRAEAmNjM6cprbjHA1GEw91IzBIuR3liVJ9CB8Khoy29lh6O8IweMwWJuM2I+uWmfqnUkqBBa3lQHSYII5bitPoeuKnEC9wNlGHuBsu4LFFGx86h6BIEsXzPauaLzGikajkczfCjuhHDbuH6zPaJL5YYSTA92IiNZn0qsYKue4jkFdPOEYC2cPZwlplAtY265aSxIw56slmaTDgEd3rXRuj3HMK2Cwue0WIs2/dkKerUHLJ02qnYvhj3Ltu7lYZEuJDFVBFxcp1J0NEcI4XdtW1t5lKroua5aJC8lnONqyxKwbui+r0hwo/ZN/SP+apbXHMOxhbDE+Cr+dVnB4N/shvVD9zmnWFbEqOwir4hD94ttSyhFdAqTLBhrasP9HKD9oJ+BJqXCcLtW0CW7aKq7AAQNZ09SaQ5sWd3I/lf8bIrb6viTvcf0D/gFqensa/RYvqy/ZX4Cse0vcPgKrn6Ound3Po//AFBWzcHJBDFiCIIjQzod7utbReQ36Oc9B+K3uH43EWEC38Jcxl6yhkZ0vBQ6u2UFurIIDMA0RMaa9A6PdH3w7rcLIv6so6IZFw9YzKzMx3UNAO+pB5VFg+i9q0f1dgLG0JbHKNDOmgHwFMhwb/8AEPXq/wAqXRdw2xqcWP3B5uPyrQ8QXm1r/wBT/wCtLRwcja2B/wCn/wAtSJwo8848ig/CjrHyC2Fnii/bt/1E/gKwcTX/AHLfpP50HewAHNx/5k/jWqC2u+Y+bmjqgWykdMOCX3xd3E2RbNu6lm1dVTczOiXVY3HBXKIQFSBmkVSeC8Pb9H9faRnFpUYxsrJicTceSNBCXLZIJ1G1dva/ZOmSfU/jUTYXDuINi3BEctu7QUNfQTjHCuhCu1mxD27n1BzdJt7G8X6tozSxGZQRl932tq7NZ40yqqgL2VAkwNhGxYRXg4JhCwbqUDLs0HMPIjWjFw1ocvm34mtx3RmDf8RsNwvoV/6hqs9POHDilhbJvPZCsXhFDhyFMZlkGBqdDz8qtvU2ydAPmfxri3SP6YnDYjDph7dsq7Ir5czZVYjWeZ8tPnWk1Q+OLlLrwUzpX0HfBMA11GBBgkMh2nVW2J5Ca630Y+lqwtq3ZxGItm4lu2udFuFH7AmSB2WB0OgGkjeK4n0j6T3MbczXIGpMCdzudfLblRvDsD1SgmCSJPh4VyyyPHG5cs9L4fwf3eRxjxFdWfS3D+NjELntXbbr3pDDyJB0PnRL3yN3P9Kj5mvmvB8Qu4e6Lli41t9+zs3OHGzDXnV64X9K7FiMTh1I5NZ0IMTDK8j1nTxp4Z4SXPAfkfpWbHJqH5L0dSfFfvN/VbH3GoDjP329HB+40m6PdNcBimFtbptXPsXVCMfI6qfjNW/9Fr9pv88hV1KL6Hlzxzg6kqZwDp7wX6jg8OxVHxN2/ea7iD2i+hyiG9kFXByxoRz3qPoZ0dGM4Pikt4dXxC3kyXDGY/6Zygn2ewHnvzVe/p1wQ/R9sLbZ2+sIAYYlJVhpHNiAuszPfS36ErhtYTEBwQBfESsa9WMwgnlC0O4BR9FXR9bzYguhVrNy0MiuVgrnkXF1Da9/MaRT7pB9G6YnGBmttbs9W5bq3tqDdJ0YLMzGmo1yihehNh8BexD3pujEMG7NthlOZmzEMY1zkQCYgVbT0tB9m2fWF+80+l9gbeyo/Seb/wCh8PavatZvBC6xluKFuJaZlGoJULIGxJ8KC4BabCcZvtlKrdwy3BNrNGfqXy5eUEuJ/dNXHH8R65ct1LDLMjMynKeTAd45GhHZDcN0ugusAGuDVyAAMueR2dAY7xQeJh3RZ7fQi2N2Y+o/KirfQ/DjdZ82Y/dQ56a2/dW43kg/E14emDn2cPcPmQPwNH/IL+Jyzpn0f+tccXB2lyWwbaEgeypTrLlyCZiCddtAK6T0l6I2bnDbuGsKqHqstshFJlAComJk5cs+NVHhmBxWH4rfxvVdZ1yuIZ1lQzqw7RiMoQDbarV/xPjP9qwv8V0n/wDk0KkzWkVv6Dep+pXFLK1zrSzWyoz2xlVV39oEAGRzmulILf2FHoPyrm+E4EbOKbFWPq2HusGVurDMhDEExbcFUMgezHOndu7im3xn9NlB9wo6PybYtlxLf7g/lH5V4bKdy/0D/lqupYvHfFXT5LH9qlHDXbe9fP8APbX862vs1+hw2Etn9mD/AOWB+FQthbQ3sj1AFAJ0fT3nY/xX2+5FH31MvCcOB7NpvMM/zOtHhdwGXRhxv1aeTIP/AJUEbtkHs4h/5WkfKaZJgrXu21/ltR8yTU3VIN7f9TKtMmAWjpEU0F1j5qT84oc9K7pPZOb+WmjY20p2sKfDtGvRjVb2Q7fwpAoqvBufINh+P4g/sifJY+8UevEcQf2L/wBQ/KpLK3PdsqPFmA+4TRIs4g7tbXyzGlbj4QUmDpdxJ3tx5uPyoib0aon9RP3CsPDGPtXW9BH3mo7mDtL7V0+pFLaDyeMxB1Ntf5dfiTW63EPvj0A/KaEuX7C7OD6E1CeN2xsJ/l/M02r7C2g82l5GfRq9WBsB8vxNK242v+3PwA+6vBxY+7aUfOjozbIbNiGG2X4fkKFxWNCqXuMQqiSQI/w6UPb4re5IPhVV6RdGsdxC4DdvGxaRuxbsycw5sx7PaI2Osd3ekk49C2JRk7k6S/7goXTP6SL1/sIertT7Kkyf/wBjD2vLaqXY4ddxbhLNp7rkwAik/EjQeZrslr6JLAum7c627Jkq5AQnxywTv31asFgepthLUWkHu2wFHwWJPiajHA27kzuzfOi4fXjjS8Hz1j+hmIwbIcZaNsOuZQYMwYIMbEaSPEd9SYi7ppqeVdz470eTF28l4uYMqwjMpjcT8xziuPcf4HesX2skghSO1qMykSGg+B+M1z/JxuL2fQ9X9IzRljeKC/L0rv8A7/QgGNYe75xyqycH6OX8TaS7YCMmZgRnhlYcmB2Ox35ik2LwaqN58AI+NdC+hvDXPq99tBba6MpMasEh48PYpcMIZXyN87P8n4XGyv8Ap/8AhUsXg2tOwvIUaNm3Maz3EbVfegvTi8MOli8SWL5LTHtFgR2Uk6yII1n5VbcXgEdct0W7gmYYKwB7wCCBVa4j0Ct3btu4l25a6oqUCAQgBnsdxJjUzoOcV04/j/VK1ycXyv1SHzcSjkjq13XkI6VcEuY62tu6XCq4cZSAcwBAO3iaWcF6C3cOWi/dZXJORoIzEg5t9W035yaupUd/yre0s7E/hXXwuTwRPa6OfaUnzcD8Kn/Qir+zT1Yk04W2O/4iseNs4PkBQ2Y2ovs8NjZbY9B+IotcG/LJ/SPyrbPGxPyrV3blp50jsNCm1dt+7bunyQ/i1TKCdsPc/myr95NC/pp/dsx6GtW4te5LHpVNWydoNOHP+0g87n4KtQ3MK3dbHgc5/AUBc4hf5tHwod71w7ux8iaZRBY1Flh/t/0kfe1btiwvvWxSUYJjyuH0NTrwS6drL+pijqvJrYTc4kP9z+kf2rwcUHex8zFeL0cu87QH8TRUlvhDj9na+M0fxByTWeNAfYHmGY/IUUOPd11v5LX4sazD4K6NlsD0phYw9/7VpfJKRuI3IAOIM3LFXPl9wqVFJ2wTt43GJ++ma4e8d7/wWvVw554g/KltBpkFk4n3MNZT4UStvGn3rSeQqB7Kc79w+R/KtPqyHZrzfzGgELHDcU3tYkD+FRXo4O3v4p/iB+NAnBqPcuHzY/nXq8NJ/ZgDxJNb+/8ARgtuD2ffvu3ncrX9GYNd3nzc1EvCxzCD0qdOGL3j0itfs1ejAmCX7PxJrcYvBrsF/prf6hb8PiK3WzaB1y/Gha9hr+DxeL2B7Kk+SV7+mB7lpz6AVucZZXmKgu8WtnvNCvQTxuK3OVoj4Vp9dvH3T8qwcSU7KT6VMMa32CKPTsAiGfmp9TUoDfYQDxrbrbh90+tS27dzkFFBsNEYw7nknzrif03KyY63qwmwJiMo7bgZeY5z6V3Tqbv2gPKuC/Tm7jiCh4gWEykbsuZ5nybN6RU5crkpCUoO4tpnPMPh3v3ktWwWe44VRPNjA1r6U4B0IXCYW1YV/YXUge0x1Y+pJ9IrjX0KYJbvFlzCclu46mQMjAABiPe0YjwmeVfQ7cNA3Yn1ow46CyuXUVngoH7ShnwYH7T7vzp0eHp5+tRvw1O6KopiaiVcOp/a/Ksu4Zdutb501+pgbD5V5IHL5CjubUSPbtj3nPlUJQe6Lh89KsNwKROlL7oGuv31lI1Ctg/u5vjW6W7ne3xqV8Qq7sPjUX6Ztj3h/npR5MKra3W3VvVqlGHf7I9Saafoq4eYFSLwRveatuLqKgjj/bHpWwxN0bMvoKafo1F1rR0A2UVtzai/69f5NWjcTxH2jTJcKTyithgBzJ+FHZeAUxP9avHvPxoi0b9NbeGHuqaJTDt3RW3RqYttW7596p/qF77UUzt4Y8z8K2+qDmT8aXcbUVjA3ftj4ms6lxzHwJpwMKvIT51t1SjuHnW2NqKk63v+ArYG79r5UZduKPe+f5UFdx0ezRtgPGa79s1DcvP9tjWK7N3mibeHPNTRsABnf7TVt2+bNRzW45R60Nc8xTJgo0TTv+NToQdwPjQjfGpLKmdqzMHqq9wouzh/CosIpplbAjWpSY6RtZsUalsd1Di6P8Jrb6x8KkylE4bwrJoY3v8AJr0XPGgYIzVy/wCnPo11+EXFKJfDzm8bTET8Gg+RNdIuXABvVD6bdNUW5dwLW1i5hnZnuNlQBhlUCd95nvAHfQboK5OE9EuMHCcQsXwcoS4uY8shOVwfDKWr6qOKDCQdDsZkEcjPjXyLj8E6RnRlkCJBAMiQQToQRrIr6O4b0isrh7KlgCLVsFRmYKRbUEAxrHfTRV9APgs7X/H51DdxmbSfh+JqsYjpPb93M3kI+Zpe/SK++lu3/wC0sfidKqsbYrki5XcSu2nwFB4ri1tASxH/ALZ+H9qo2Lv3j/q3MngW1/pWaV3mHJifSPxNVjhvuI5lr4l0zJ0tfEj7htVfv8Sdt3Y+ulC2MFcfZSR3/wB6b4Xo5PtsR3gD8TVfwgTuUhZnmpktMdgT5CrFhOE2kHshjyJH4bUfaSBoAB6/cKR5l2G0fcPu4uNqBu4ozEn/AA1lZXOkUZCrE0ZZsk1lZRYA9LRA9B6VsL4GwnzrKykGJPrBPIVnXnuFZWVjEd3EEeyPiajbHt3CsrKZIDI2xj+VaAMdyaysp+gpv1IGp1rYOg90V7WUAmx4hAgCKiOKYmsrKNAPHYmhnWvKyijGyiKl66N6ysrGCLOM8KLt3WisrKRhRKk1sGNZWUg5sSa9ynmaysoBNTaG5k1XPpCxtjD4Xr7uGt38rKgzBcy5yRIJB2jasrKmwo5FiMY/FLjMVyYPDqBGbVWaACAN3MRMQAPKercCw9r6pac2kUBABpOi9kHmTtOtZWUVxwgN2yDF9J7a6W0n0AWgLtrE3xJYKp1iYEeS/jWVldS/FWSfJGvRf7TT5affRFnhVtdlB89fvrKylc5PuMooPVQN/urcGsrKQJ4NDUzETWVlAx//2Q=="/>
          <p:cNvSpPr>
            <a:spLocks noChangeAspect="1" noChangeArrowheads="1"/>
          </p:cNvSpPr>
          <p:nvPr/>
        </p:nvSpPr>
        <p:spPr bwMode="auto">
          <a:xfrm>
            <a:off x="0" y="-1000125"/>
            <a:ext cx="28765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70" y="805354"/>
            <a:ext cx="6836990" cy="2438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429000"/>
            <a:ext cx="2160240" cy="162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861048"/>
            <a:ext cx="2835399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148</Words>
  <Application>Microsoft Office PowerPoint</Application>
  <PresentationFormat>Skærmshow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</vt:i4>
      </vt:variant>
    </vt:vector>
  </HeadingPairs>
  <TitlesOfParts>
    <vt:vector size="4" baseType="lpstr">
      <vt:lpstr>Kontortema</vt:lpstr>
      <vt:lpstr>Når det nu bli´ vinter  Musik og tekst:  Jørgen Sørensen 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Tekst: Musik:</dc:title>
  <dc:creator>Liv</dc:creator>
  <cp:lastModifiedBy>Ingelise Foxil Jespersen</cp:lastModifiedBy>
  <cp:revision>31</cp:revision>
  <dcterms:created xsi:type="dcterms:W3CDTF">2013-06-21T20:25:00Z</dcterms:created>
  <dcterms:modified xsi:type="dcterms:W3CDTF">2013-12-13T10:46:49Z</dcterms:modified>
</cp:coreProperties>
</file>